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handoutMasterIdLst>
    <p:handoutMasterId r:id="rId18"/>
  </p:handoutMasterIdLst>
  <p:sldIdLst>
    <p:sldId id="279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8" autoAdjust="0"/>
    <p:restoredTop sz="96327"/>
  </p:normalViewPr>
  <p:slideViewPr>
    <p:cSldViewPr snapToGrid="0">
      <p:cViewPr varScale="1">
        <p:scale>
          <a:sx n="123" d="100"/>
          <a:sy n="123" d="100"/>
        </p:scale>
        <p:origin x="968" y="192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A61F113B-7826-2849-B80D-A300CD42BBC3}"/>
    <pc:docChg chg="undo custSel addSld delSld modSld">
      <pc:chgData name="Jill Emmerzaal" userId="9be7b5a1-3566-4990-a00f-c4219f4237e6" providerId="ADAL" clId="{A61F113B-7826-2849-B80D-A300CD42BBC3}" dt="2024-07-29T18:01:44.681" v="1729" actId="2696"/>
      <pc:docMkLst>
        <pc:docMk/>
      </pc:docMkLst>
      <pc:sldChg chg="new del">
        <pc:chgData name="Jill Emmerzaal" userId="9be7b5a1-3566-4990-a00f-c4219f4237e6" providerId="ADAL" clId="{A61F113B-7826-2849-B80D-A300CD42BBC3}" dt="2024-07-29T16:02:23.012" v="434" actId="2696"/>
        <pc:sldMkLst>
          <pc:docMk/>
          <pc:sldMk cId="2200683428" sldId="268"/>
        </pc:sldMkLst>
      </pc:sldChg>
      <pc:sldChg chg="modSp new mod">
        <pc:chgData name="Jill Emmerzaal" userId="9be7b5a1-3566-4990-a00f-c4219f4237e6" providerId="ADAL" clId="{A61F113B-7826-2849-B80D-A300CD42BBC3}" dt="2024-07-29T16:02:03.699" v="433" actId="313"/>
        <pc:sldMkLst>
          <pc:docMk/>
          <pc:sldMk cId="273529516" sldId="269"/>
        </pc:sldMkLst>
        <pc:spChg chg="mod">
          <ac:chgData name="Jill Emmerzaal" userId="9be7b5a1-3566-4990-a00f-c4219f4237e6" providerId="ADAL" clId="{A61F113B-7826-2849-B80D-A300CD42BBC3}" dt="2024-07-29T16:00:25.346" v="432" actId="20577"/>
          <ac:spMkLst>
            <pc:docMk/>
            <pc:sldMk cId="273529516" sldId="269"/>
            <ac:spMk id="2" creationId="{F4245B3B-7C5D-EC00-F506-9D96889A3EA0}"/>
          </ac:spMkLst>
        </pc:spChg>
        <pc:spChg chg="mod">
          <ac:chgData name="Jill Emmerzaal" userId="9be7b5a1-3566-4990-a00f-c4219f4237e6" providerId="ADAL" clId="{A61F113B-7826-2849-B80D-A300CD42BBC3}" dt="2024-07-29T15:55:31.580" v="206" actId="313"/>
          <ac:spMkLst>
            <pc:docMk/>
            <pc:sldMk cId="273529516" sldId="269"/>
            <ac:spMk id="3" creationId="{DEFCCA04-C441-1BF0-1E2C-E8B8040A70A0}"/>
          </ac:spMkLst>
        </pc:spChg>
        <pc:spChg chg="mod">
          <ac:chgData name="Jill Emmerzaal" userId="9be7b5a1-3566-4990-a00f-c4219f4237e6" providerId="ADAL" clId="{A61F113B-7826-2849-B80D-A300CD42BBC3}" dt="2024-07-29T16:02:03.699" v="433" actId="313"/>
          <ac:spMkLst>
            <pc:docMk/>
            <pc:sldMk cId="273529516" sldId="269"/>
            <ac:spMk id="4" creationId="{F58A26C4-69BB-4547-643E-99EE1D5ACCD7}"/>
          </ac:spMkLst>
        </pc:spChg>
      </pc:sldChg>
      <pc:sldChg chg="modSp new mod">
        <pc:chgData name="Jill Emmerzaal" userId="9be7b5a1-3566-4990-a00f-c4219f4237e6" providerId="ADAL" clId="{A61F113B-7826-2849-B80D-A300CD42BBC3}" dt="2024-07-29T16:17:49.857" v="737" actId="20577"/>
        <pc:sldMkLst>
          <pc:docMk/>
          <pc:sldMk cId="1421433939" sldId="270"/>
        </pc:sldMkLst>
        <pc:spChg chg="mod">
          <ac:chgData name="Jill Emmerzaal" userId="9be7b5a1-3566-4990-a00f-c4219f4237e6" providerId="ADAL" clId="{A61F113B-7826-2849-B80D-A300CD42BBC3}" dt="2024-07-29T16:17:49.857" v="737" actId="20577"/>
          <ac:spMkLst>
            <pc:docMk/>
            <pc:sldMk cId="1421433939" sldId="270"/>
            <ac:spMk id="2" creationId="{5D0F18A5-76A2-EC56-BE8D-DEFFADBFDDAB}"/>
          </ac:spMkLst>
        </pc:spChg>
        <pc:spChg chg="mod">
          <ac:chgData name="Jill Emmerzaal" userId="9be7b5a1-3566-4990-a00f-c4219f4237e6" providerId="ADAL" clId="{A61F113B-7826-2849-B80D-A300CD42BBC3}" dt="2024-07-29T16:14:21.985" v="523" actId="20577"/>
          <ac:spMkLst>
            <pc:docMk/>
            <pc:sldMk cId="1421433939" sldId="270"/>
            <ac:spMk id="3" creationId="{BC756E18-0B1E-791D-7621-F6C1B3182D81}"/>
          </ac:spMkLst>
        </pc:spChg>
        <pc:spChg chg="mod">
          <ac:chgData name="Jill Emmerzaal" userId="9be7b5a1-3566-4990-a00f-c4219f4237e6" providerId="ADAL" clId="{A61F113B-7826-2849-B80D-A300CD42BBC3}" dt="2024-07-29T16:02:40.331" v="454" actId="20577"/>
          <ac:spMkLst>
            <pc:docMk/>
            <pc:sldMk cId="1421433939" sldId="270"/>
            <ac:spMk id="4" creationId="{C27CC4B1-0F1C-5DF5-BDD8-D7D878062D7D}"/>
          </ac:spMkLst>
        </pc:spChg>
      </pc:sldChg>
      <pc:sldChg chg="modSp new mod">
        <pc:chgData name="Jill Emmerzaal" userId="9be7b5a1-3566-4990-a00f-c4219f4237e6" providerId="ADAL" clId="{A61F113B-7826-2849-B80D-A300CD42BBC3}" dt="2024-07-29T17:13:37.293" v="878" actId="313"/>
        <pc:sldMkLst>
          <pc:docMk/>
          <pc:sldMk cId="1641282714" sldId="271"/>
        </pc:sldMkLst>
        <pc:spChg chg="mod">
          <ac:chgData name="Jill Emmerzaal" userId="9be7b5a1-3566-4990-a00f-c4219f4237e6" providerId="ADAL" clId="{A61F113B-7826-2849-B80D-A300CD42BBC3}" dt="2024-07-29T17:13:37.293" v="878" actId="313"/>
          <ac:spMkLst>
            <pc:docMk/>
            <pc:sldMk cId="1641282714" sldId="271"/>
            <ac:spMk id="2" creationId="{1547CE04-531A-5F02-32E6-4DA71403042F}"/>
          </ac:spMkLst>
        </pc:spChg>
        <pc:spChg chg="mod">
          <ac:chgData name="Jill Emmerzaal" userId="9be7b5a1-3566-4990-a00f-c4219f4237e6" providerId="ADAL" clId="{A61F113B-7826-2849-B80D-A300CD42BBC3}" dt="2024-07-29T17:12:41.445" v="764"/>
          <ac:spMkLst>
            <pc:docMk/>
            <pc:sldMk cId="1641282714" sldId="271"/>
            <ac:spMk id="3" creationId="{02E41881-8C7E-9CF2-01B3-84DBC0C26CF7}"/>
          </ac:spMkLst>
        </pc:spChg>
        <pc:spChg chg="mod">
          <ac:chgData name="Jill Emmerzaal" userId="9be7b5a1-3566-4990-a00f-c4219f4237e6" providerId="ADAL" clId="{A61F113B-7826-2849-B80D-A300CD42BBC3}" dt="2024-07-29T17:12:52.374" v="787" actId="20577"/>
          <ac:spMkLst>
            <pc:docMk/>
            <pc:sldMk cId="1641282714" sldId="271"/>
            <ac:spMk id="4" creationId="{5D79FE10-D997-B0BB-495A-759245836E49}"/>
          </ac:spMkLst>
        </pc:spChg>
      </pc:sldChg>
      <pc:sldChg chg="modSp new mod">
        <pc:chgData name="Jill Emmerzaal" userId="9be7b5a1-3566-4990-a00f-c4219f4237e6" providerId="ADAL" clId="{A61F113B-7826-2849-B80D-A300CD42BBC3}" dt="2024-07-29T17:17:09.511" v="1098" actId="20577"/>
        <pc:sldMkLst>
          <pc:docMk/>
          <pc:sldMk cId="1820429761" sldId="272"/>
        </pc:sldMkLst>
        <pc:spChg chg="mod">
          <ac:chgData name="Jill Emmerzaal" userId="9be7b5a1-3566-4990-a00f-c4219f4237e6" providerId="ADAL" clId="{A61F113B-7826-2849-B80D-A300CD42BBC3}" dt="2024-07-29T17:17:09.511" v="1098" actId="20577"/>
          <ac:spMkLst>
            <pc:docMk/>
            <pc:sldMk cId="1820429761" sldId="272"/>
            <ac:spMk id="2" creationId="{8C5139D6-C96D-7048-D48D-5438C80E2740}"/>
          </ac:spMkLst>
        </pc:spChg>
        <pc:spChg chg="mod">
          <ac:chgData name="Jill Emmerzaal" userId="9be7b5a1-3566-4990-a00f-c4219f4237e6" providerId="ADAL" clId="{A61F113B-7826-2849-B80D-A300CD42BBC3}" dt="2024-07-29T17:15:40.455" v="913" actId="20577"/>
          <ac:spMkLst>
            <pc:docMk/>
            <pc:sldMk cId="1820429761" sldId="272"/>
            <ac:spMk id="3" creationId="{0B2C41B0-CD49-58FE-9DDD-E3E2682FBD17}"/>
          </ac:spMkLst>
        </pc:spChg>
        <pc:spChg chg="mod">
          <ac:chgData name="Jill Emmerzaal" userId="9be7b5a1-3566-4990-a00f-c4219f4237e6" providerId="ADAL" clId="{A61F113B-7826-2849-B80D-A300CD42BBC3}" dt="2024-07-29T17:14:36.393" v="909" actId="20577"/>
          <ac:spMkLst>
            <pc:docMk/>
            <pc:sldMk cId="1820429761" sldId="272"/>
            <ac:spMk id="4" creationId="{75676597-2246-4A7F-CDB1-82E4A92FBDDE}"/>
          </ac:spMkLst>
        </pc:spChg>
      </pc:sldChg>
      <pc:sldChg chg="modSp new mod">
        <pc:chgData name="Jill Emmerzaal" userId="9be7b5a1-3566-4990-a00f-c4219f4237e6" providerId="ADAL" clId="{A61F113B-7826-2849-B80D-A300CD42BBC3}" dt="2024-07-29T17:24:02.946" v="1103"/>
        <pc:sldMkLst>
          <pc:docMk/>
          <pc:sldMk cId="743065437" sldId="273"/>
        </pc:sldMkLst>
        <pc:spChg chg="mod">
          <ac:chgData name="Jill Emmerzaal" userId="9be7b5a1-3566-4990-a00f-c4219f4237e6" providerId="ADAL" clId="{A61F113B-7826-2849-B80D-A300CD42BBC3}" dt="2024-07-29T17:24:02.946" v="1103"/>
          <ac:spMkLst>
            <pc:docMk/>
            <pc:sldMk cId="743065437" sldId="273"/>
            <ac:spMk id="3" creationId="{D5D00AB7-0BF2-34C1-4BBD-CF0E818A10B4}"/>
          </ac:spMkLst>
        </pc:spChg>
        <pc:spChg chg="mod">
          <ac:chgData name="Jill Emmerzaal" userId="9be7b5a1-3566-4990-a00f-c4219f4237e6" providerId="ADAL" clId="{A61F113B-7826-2849-B80D-A300CD42BBC3}" dt="2024-07-29T17:23:41.733" v="1101"/>
          <ac:spMkLst>
            <pc:docMk/>
            <pc:sldMk cId="743065437" sldId="273"/>
            <ac:spMk id="4" creationId="{16F132ED-CD92-A01C-FB28-7AFFA2DFFCF7}"/>
          </ac:spMkLst>
        </pc:spChg>
      </pc:sldChg>
      <pc:sldChg chg="modSp new mod">
        <pc:chgData name="Jill Emmerzaal" userId="9be7b5a1-3566-4990-a00f-c4219f4237e6" providerId="ADAL" clId="{A61F113B-7826-2849-B80D-A300CD42BBC3}" dt="2024-07-29T17:33:50.639" v="1442" actId="20577"/>
        <pc:sldMkLst>
          <pc:docMk/>
          <pc:sldMk cId="1948694416" sldId="274"/>
        </pc:sldMkLst>
        <pc:spChg chg="mod">
          <ac:chgData name="Jill Emmerzaal" userId="9be7b5a1-3566-4990-a00f-c4219f4237e6" providerId="ADAL" clId="{A61F113B-7826-2849-B80D-A300CD42BBC3}" dt="2024-07-29T17:33:50.639" v="1442" actId="20577"/>
          <ac:spMkLst>
            <pc:docMk/>
            <pc:sldMk cId="1948694416" sldId="274"/>
            <ac:spMk id="2" creationId="{BBE59DA6-DCC6-537A-1830-111E4362FB21}"/>
          </ac:spMkLst>
        </pc:spChg>
        <pc:spChg chg="mod">
          <ac:chgData name="Jill Emmerzaal" userId="9be7b5a1-3566-4990-a00f-c4219f4237e6" providerId="ADAL" clId="{A61F113B-7826-2849-B80D-A300CD42BBC3}" dt="2024-07-29T17:33:02.297" v="1291" actId="313"/>
          <ac:spMkLst>
            <pc:docMk/>
            <pc:sldMk cId="1948694416" sldId="274"/>
            <ac:spMk id="3" creationId="{8FFE1ECE-7DB1-1432-A895-220C8BB30D10}"/>
          </ac:spMkLst>
        </pc:spChg>
        <pc:spChg chg="mod">
          <ac:chgData name="Jill Emmerzaal" userId="9be7b5a1-3566-4990-a00f-c4219f4237e6" providerId="ADAL" clId="{A61F113B-7826-2849-B80D-A300CD42BBC3}" dt="2024-07-29T17:32:16.108" v="1130" actId="20577"/>
          <ac:spMkLst>
            <pc:docMk/>
            <pc:sldMk cId="1948694416" sldId="274"/>
            <ac:spMk id="4" creationId="{844CB71C-B8BD-4EA7-C1AE-2A825AE56E4C}"/>
          </ac:spMkLst>
        </pc:spChg>
      </pc:sldChg>
      <pc:sldChg chg="modSp new mod">
        <pc:chgData name="Jill Emmerzaal" userId="9be7b5a1-3566-4990-a00f-c4219f4237e6" providerId="ADAL" clId="{A61F113B-7826-2849-B80D-A300CD42BBC3}" dt="2024-07-29T17:50:20.583" v="1487" actId="20577"/>
        <pc:sldMkLst>
          <pc:docMk/>
          <pc:sldMk cId="2774587666" sldId="275"/>
        </pc:sldMkLst>
        <pc:spChg chg="mod">
          <ac:chgData name="Jill Emmerzaal" userId="9be7b5a1-3566-4990-a00f-c4219f4237e6" providerId="ADAL" clId="{A61F113B-7826-2849-B80D-A300CD42BBC3}" dt="2024-07-29T17:50:20.583" v="1487" actId="20577"/>
          <ac:spMkLst>
            <pc:docMk/>
            <pc:sldMk cId="2774587666" sldId="275"/>
            <ac:spMk id="2" creationId="{03AA1235-969D-ADAC-8116-2FDFEA7A86CE}"/>
          </ac:spMkLst>
        </pc:spChg>
        <pc:spChg chg="mod">
          <ac:chgData name="Jill Emmerzaal" userId="9be7b5a1-3566-4990-a00f-c4219f4237e6" providerId="ADAL" clId="{A61F113B-7826-2849-B80D-A300CD42BBC3}" dt="2024-07-29T17:50:08.078" v="1474"/>
          <ac:spMkLst>
            <pc:docMk/>
            <pc:sldMk cId="2774587666" sldId="275"/>
            <ac:spMk id="3" creationId="{1FF192E7-57C2-8320-AC4B-CC8707FE5D87}"/>
          </ac:spMkLst>
        </pc:spChg>
        <pc:spChg chg="mod">
          <ac:chgData name="Jill Emmerzaal" userId="9be7b5a1-3566-4990-a00f-c4219f4237e6" providerId="ADAL" clId="{A61F113B-7826-2849-B80D-A300CD42BBC3}" dt="2024-07-29T17:46:50.444" v="1469" actId="20577"/>
          <ac:spMkLst>
            <pc:docMk/>
            <pc:sldMk cId="2774587666" sldId="275"/>
            <ac:spMk id="4" creationId="{C383CD27-A932-3D01-A6C9-F5FCA9DD9CD6}"/>
          </ac:spMkLst>
        </pc:spChg>
      </pc:sldChg>
      <pc:sldChg chg="modSp new mod">
        <pc:chgData name="Jill Emmerzaal" userId="9be7b5a1-3566-4990-a00f-c4219f4237e6" providerId="ADAL" clId="{A61F113B-7826-2849-B80D-A300CD42BBC3}" dt="2024-07-29T17:52:04.107" v="1687" actId="313"/>
        <pc:sldMkLst>
          <pc:docMk/>
          <pc:sldMk cId="2253235463" sldId="276"/>
        </pc:sldMkLst>
        <pc:spChg chg="mod">
          <ac:chgData name="Jill Emmerzaal" userId="9be7b5a1-3566-4990-a00f-c4219f4237e6" providerId="ADAL" clId="{A61F113B-7826-2849-B80D-A300CD42BBC3}" dt="2024-07-29T17:52:04.107" v="1687" actId="313"/>
          <ac:spMkLst>
            <pc:docMk/>
            <pc:sldMk cId="2253235463" sldId="276"/>
            <ac:spMk id="2" creationId="{57DD5907-985B-BAB3-3573-17369812B20D}"/>
          </ac:spMkLst>
        </pc:spChg>
        <pc:spChg chg="mod">
          <ac:chgData name="Jill Emmerzaal" userId="9be7b5a1-3566-4990-a00f-c4219f4237e6" providerId="ADAL" clId="{A61F113B-7826-2849-B80D-A300CD42BBC3}" dt="2024-07-29T17:51:19.061" v="1548" actId="20577"/>
          <ac:spMkLst>
            <pc:docMk/>
            <pc:sldMk cId="2253235463" sldId="276"/>
            <ac:spMk id="3" creationId="{89852F75-42B8-6ECE-A411-D2EF45EB2F95}"/>
          </ac:spMkLst>
        </pc:spChg>
        <pc:spChg chg="mod">
          <ac:chgData name="Jill Emmerzaal" userId="9be7b5a1-3566-4990-a00f-c4219f4237e6" providerId="ADAL" clId="{A61F113B-7826-2849-B80D-A300CD42BBC3}" dt="2024-07-29T17:51:01.199" v="1544" actId="20577"/>
          <ac:spMkLst>
            <pc:docMk/>
            <pc:sldMk cId="2253235463" sldId="276"/>
            <ac:spMk id="4" creationId="{A1FA4C45-0418-3078-D218-F14B29B882D0}"/>
          </ac:spMkLst>
        </pc:spChg>
      </pc:sldChg>
      <pc:sldChg chg="modSp new mod">
        <pc:chgData name="Jill Emmerzaal" userId="9be7b5a1-3566-4990-a00f-c4219f4237e6" providerId="ADAL" clId="{A61F113B-7826-2849-B80D-A300CD42BBC3}" dt="2024-07-29T17:52:48.502" v="1727" actId="313"/>
        <pc:sldMkLst>
          <pc:docMk/>
          <pc:sldMk cId="3981315098" sldId="277"/>
        </pc:sldMkLst>
        <pc:spChg chg="mod">
          <ac:chgData name="Jill Emmerzaal" userId="9be7b5a1-3566-4990-a00f-c4219f4237e6" providerId="ADAL" clId="{A61F113B-7826-2849-B80D-A300CD42BBC3}" dt="2024-07-29T17:52:42.741" v="1726"/>
          <ac:spMkLst>
            <pc:docMk/>
            <pc:sldMk cId="3981315098" sldId="277"/>
            <ac:spMk id="3" creationId="{46AF6B37-4CCA-10A7-3436-46D490706276}"/>
          </ac:spMkLst>
        </pc:spChg>
        <pc:spChg chg="mod">
          <ac:chgData name="Jill Emmerzaal" userId="9be7b5a1-3566-4990-a00f-c4219f4237e6" providerId="ADAL" clId="{A61F113B-7826-2849-B80D-A300CD42BBC3}" dt="2024-07-29T17:52:48.502" v="1727" actId="313"/>
          <ac:spMkLst>
            <pc:docMk/>
            <pc:sldMk cId="3981315098" sldId="277"/>
            <ac:spMk id="4" creationId="{BD3CBFEB-5293-F255-CE8F-0696175FA9E7}"/>
          </ac:spMkLst>
        </pc:spChg>
      </pc:sldChg>
      <pc:sldChg chg="new del">
        <pc:chgData name="Jill Emmerzaal" userId="9be7b5a1-3566-4990-a00f-c4219f4237e6" providerId="ADAL" clId="{A61F113B-7826-2849-B80D-A300CD42BBC3}" dt="2024-07-29T18:01:44.681" v="1729" actId="2696"/>
        <pc:sldMkLst>
          <pc:docMk/>
          <pc:sldMk cId="524731961" sldId="27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8/5/24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40E9EA64-8077-88F9-2F64-487A36B87FBD}"/>
              </a:ext>
            </a:extLst>
          </p:cNvPr>
          <p:cNvSpPr/>
          <p:nvPr/>
        </p:nvSpPr>
        <p:spPr>
          <a:xfrm>
            <a:off x="-36369" y="0"/>
            <a:ext cx="24626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CFC6835-377E-A623-7BA3-A59F4AA93149}"/>
              </a:ext>
            </a:extLst>
          </p:cNvPr>
          <p:cNvSpPr txBox="1"/>
          <p:nvPr/>
        </p:nvSpPr>
        <p:spPr>
          <a:xfrm>
            <a:off x="2629765" y="436419"/>
            <a:ext cx="69324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b="1" i="0" u="none" strike="noStrike" dirty="0">
                <a:effectLst/>
                <a:highlight>
                  <a:srgbClr val="FFFFFF"/>
                </a:highlight>
                <a:latin typeface="+mj-lt"/>
              </a:rPr>
              <a:t>Python programming for the movement sciences</a:t>
            </a:r>
            <a:endParaRPr lang="en-CA" sz="4400" b="1" dirty="0">
              <a:latin typeface="+mj-lt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CF8E7F0-3763-8F46-A363-12E2E5C30720}"/>
              </a:ext>
            </a:extLst>
          </p:cNvPr>
          <p:cNvSpPr txBox="1"/>
          <p:nvPr/>
        </p:nvSpPr>
        <p:spPr>
          <a:xfrm>
            <a:off x="1995055" y="4662257"/>
            <a:ext cx="9123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b="1" i="0" u="none" strike="noStrike" dirty="0">
                <a:effectLst/>
              </a:rPr>
              <a:t>Jill Emmerzaal</a:t>
            </a:r>
            <a:r>
              <a:rPr lang="nl-NL" b="0" i="0" u="none" strike="noStrike" dirty="0">
                <a:effectLst/>
              </a:rPr>
              <a:t>, </a:t>
            </a:r>
            <a:r>
              <a:rPr lang="nl-NL" b="0" i="0" u="none" strike="noStrike" dirty="0" err="1">
                <a:effectLst/>
              </a:rPr>
              <a:t>Elodie</a:t>
            </a:r>
            <a:r>
              <a:rPr lang="nl-NL" b="0" i="0" u="none" strike="noStrike" dirty="0">
                <a:effectLst/>
              </a:rPr>
              <a:t> Drew, </a:t>
            </a:r>
            <a:r>
              <a:rPr lang="nl-NL" b="0" i="0" u="none" strike="noStrike" dirty="0" err="1">
                <a:effectLst/>
              </a:rPr>
              <a:t>Yunus</a:t>
            </a:r>
            <a:r>
              <a:rPr lang="nl-NL" b="0" i="0" u="none" strike="noStrike" dirty="0">
                <a:effectLst/>
              </a:rPr>
              <a:t> </a:t>
            </a:r>
            <a:r>
              <a:rPr lang="nl-NL" b="0" i="0" u="none" strike="noStrike" dirty="0" err="1">
                <a:effectLst/>
              </a:rPr>
              <a:t>Kaghembe</a:t>
            </a:r>
            <a:r>
              <a:rPr lang="nl-NL" b="0" i="0" u="none" strike="noStrike" dirty="0">
                <a:effectLst/>
              </a:rPr>
              <a:t>, </a:t>
            </a:r>
            <a:r>
              <a:rPr lang="nl-NL" b="0" i="0" u="none" strike="noStrike" dirty="0" err="1">
                <a:effectLst/>
              </a:rPr>
              <a:t>Bryce</a:t>
            </a:r>
            <a:r>
              <a:rPr lang="nl-NL" b="0" i="0" u="none" strike="noStrike" dirty="0">
                <a:effectLst/>
              </a:rPr>
              <a:t> A Killen, </a:t>
            </a:r>
            <a:r>
              <a:rPr lang="nl-NL" b="1" i="0" u="none" strike="noStrike" dirty="0">
                <a:effectLst/>
              </a:rPr>
              <a:t>Robbin </a:t>
            </a:r>
            <a:r>
              <a:rPr lang="nl-NL" b="1" i="0" u="none" strike="noStrike" dirty="0" err="1">
                <a:effectLst/>
              </a:rPr>
              <a:t>Romijnders</a:t>
            </a:r>
            <a:r>
              <a:rPr lang="nl-NL" b="0" i="0" u="none" strike="noStrike" dirty="0">
                <a:effectLst/>
              </a:rPr>
              <a:t>,</a:t>
            </a:r>
            <a:br>
              <a:rPr lang="nl-NL" dirty="0"/>
            </a:br>
            <a:r>
              <a:rPr lang="nl-NL" b="0" i="0" u="none" strike="noStrike" dirty="0" err="1">
                <a:effectLst/>
              </a:rPr>
              <a:t>Masoud</a:t>
            </a:r>
            <a:r>
              <a:rPr lang="nl-NL" b="0" i="0" u="none" strike="noStrike" dirty="0">
                <a:effectLst/>
              </a:rPr>
              <a:t> </a:t>
            </a:r>
            <a:r>
              <a:rPr lang="nl-NL" b="0" i="0" u="none" strike="noStrike" dirty="0" err="1">
                <a:effectLst/>
              </a:rPr>
              <a:t>Abedinifar</a:t>
            </a:r>
            <a:r>
              <a:rPr lang="nl-NL" b="0" i="0" u="none" strike="noStrike" dirty="0">
                <a:effectLst/>
              </a:rPr>
              <a:t>, Julius </a:t>
            </a:r>
            <a:r>
              <a:rPr lang="nl-NL" b="0" i="0" u="none" strike="noStrike" dirty="0" err="1">
                <a:effectLst/>
              </a:rPr>
              <a:t>Welzel</a:t>
            </a:r>
            <a:r>
              <a:rPr lang="nl-NL" b="0" i="0" u="none" strike="noStrike" dirty="0">
                <a:effectLst/>
              </a:rPr>
              <a:t>, Clint Hansen, </a:t>
            </a:r>
            <a:r>
              <a:rPr lang="nl-NL" b="1" i="0" u="none" strike="noStrike" dirty="0">
                <a:effectLst/>
              </a:rPr>
              <a:t>Philippe C. Dixon</a:t>
            </a:r>
            <a:endParaRPr lang="en-CA" b="1" dirty="0"/>
          </a:p>
        </p:txBody>
      </p:sp>
      <p:pic>
        <p:nvPicPr>
          <p:cNvPr id="10" name="Afbeelding 9" descr="Afbeelding met clipart, symbool, Graphics, tekenfilm&#10;&#10;Automatisch gegenereerde beschrijving">
            <a:extLst>
              <a:ext uri="{FF2B5EF4-FFF2-40B4-BE49-F238E27FC236}">
                <a16:creationId xmlns:a16="http://schemas.microsoft.com/office/drawing/2014/main" id="{F004A18E-B889-C9DB-64FA-1109E0048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99" y="2244994"/>
            <a:ext cx="1775402" cy="216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16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57DD5907-985B-BAB3-3573-17369812B20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Python’s popularity across various disciplines facilitates collaboration with people from other fields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9852F75-42B8-6ECE-A411-D2EF45EB2F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is in high demand in many industries, including healthcare, research, and tech, which can enhance career prospects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1FA4C45-0418-3078-D218-F14B29B8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Career and Collaboration Opportunities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5B340FB9-2963-E3A7-102A-161A2F2A780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3235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9C30F867-82C1-EE6F-A98F-CFCABBD57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6AF6B37-4CCA-10A7-3436-46D490706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MATLAB provides support for calling Python functions directly, allowing you to leverage Python’s capabilities without completely transitioning away from MATLAB.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D3CBFEB-5293-F255-CE8F-0696175F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Interoperability with MATLAB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66766F73-CAAC-E4E9-0683-E450CB28408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315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learn Python</a:t>
            </a:r>
          </a:p>
        </p:txBody>
      </p:sp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F4245B3B-7C5D-EC00-F506-9D96889A3E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Used in: </a:t>
            </a:r>
          </a:p>
          <a:p>
            <a:pPr lvl="1"/>
            <a:r>
              <a:rPr lang="en-CA" dirty="0"/>
              <a:t>Web development</a:t>
            </a:r>
          </a:p>
          <a:p>
            <a:pPr lvl="1"/>
            <a:r>
              <a:rPr lang="en-CA" dirty="0"/>
              <a:t>Data science</a:t>
            </a:r>
          </a:p>
          <a:p>
            <a:pPr lvl="1"/>
            <a:r>
              <a:rPr lang="en-CA" dirty="0"/>
              <a:t>Machine learning</a:t>
            </a:r>
          </a:p>
          <a:p>
            <a:pPr lvl="1"/>
            <a:r>
              <a:rPr lang="en-CA" dirty="0"/>
              <a:t>Automation</a:t>
            </a:r>
          </a:p>
          <a:p>
            <a:r>
              <a:rPr lang="en-CA" dirty="0"/>
              <a:t>Integration </a:t>
            </a:r>
          </a:p>
          <a:p>
            <a:pPr lvl="1"/>
            <a:r>
              <a:rPr lang="en-CA" dirty="0"/>
              <a:t>Easy to integrate with other technologies and platforms</a:t>
            </a:r>
          </a:p>
          <a:p>
            <a:pPr lvl="1"/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FCCA04-C441-1BF0-1E2C-E8B8040A7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is a versatile language with broad applications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58A26C4-69BB-4547-643E-99EE1D5A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Versatile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09594940-6E79-E626-1502-6B6B79E4E1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529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5D0F18A5-76A2-EC56-BE8D-DEFFADBFDD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3532365"/>
          </a:xfrm>
        </p:spPr>
        <p:txBody>
          <a:bodyPr>
            <a:normAutofit fontScale="85000" lnSpcReduction="20000"/>
          </a:bodyPr>
          <a:lstStyle/>
          <a:p>
            <a:r>
              <a:rPr lang="en-CA" dirty="0"/>
              <a:t>Scientific libraries</a:t>
            </a:r>
          </a:p>
          <a:p>
            <a:pPr lvl="1"/>
            <a:r>
              <a:rPr lang="en-CA" dirty="0"/>
              <a:t>NumPy</a:t>
            </a:r>
          </a:p>
          <a:p>
            <a:pPr lvl="1"/>
            <a:r>
              <a:rPr lang="en-CA" dirty="0"/>
              <a:t>SciPy</a:t>
            </a:r>
          </a:p>
          <a:p>
            <a:pPr lvl="1"/>
            <a:r>
              <a:rPr lang="en-CA" dirty="0"/>
              <a:t>Pandas</a:t>
            </a:r>
          </a:p>
          <a:p>
            <a:pPr lvl="1"/>
            <a:r>
              <a:rPr lang="en-CA" dirty="0"/>
              <a:t>Matplotlib</a:t>
            </a:r>
          </a:p>
          <a:p>
            <a:r>
              <a:rPr lang="en-CA" dirty="0"/>
              <a:t>Machine learning</a:t>
            </a:r>
          </a:p>
          <a:p>
            <a:pPr lvl="1"/>
            <a:r>
              <a:rPr lang="en-CA" dirty="0"/>
              <a:t>TensorFlow</a:t>
            </a:r>
          </a:p>
          <a:p>
            <a:pPr lvl="1"/>
            <a:r>
              <a:rPr lang="en-CA" dirty="0" err="1"/>
              <a:t>Keras</a:t>
            </a:r>
            <a:endParaRPr lang="en-CA" dirty="0"/>
          </a:p>
          <a:p>
            <a:pPr lvl="1"/>
            <a:r>
              <a:rPr lang="en-CA" dirty="0"/>
              <a:t>Scikit-learn</a:t>
            </a:r>
          </a:p>
          <a:p>
            <a:r>
              <a:rPr lang="en-CA" dirty="0"/>
              <a:t>Biomechanics</a:t>
            </a:r>
          </a:p>
          <a:p>
            <a:pPr lvl="1"/>
            <a:r>
              <a:rPr lang="en-CA" dirty="0" err="1"/>
              <a:t>Pyomeca</a:t>
            </a:r>
            <a:endParaRPr lang="en-CA" dirty="0"/>
          </a:p>
          <a:p>
            <a:pPr lvl="1"/>
            <a:r>
              <a:rPr lang="en-CA" dirty="0"/>
              <a:t>Kinetics toolkit</a:t>
            </a:r>
          </a:p>
          <a:p>
            <a:pPr lvl="1"/>
            <a:r>
              <a:rPr lang="en-CA" dirty="0"/>
              <a:t>Gait and Movement Analysis Package</a:t>
            </a:r>
          </a:p>
          <a:p>
            <a:pPr lvl="1"/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C756E18-0B1E-791D-7621-F6C1B3182D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has a lot of functionality within in the </a:t>
            </a:r>
            <a:r>
              <a:rPr lang="en-CA" b="1" dirty="0"/>
              <a:t>standard library,</a:t>
            </a:r>
            <a:r>
              <a:rPr lang="en-CA" dirty="0"/>
              <a:t> but its strength lies in the rich ecosystem of </a:t>
            </a:r>
            <a:r>
              <a:rPr lang="en-CA" b="1" dirty="0"/>
              <a:t>Packages</a:t>
            </a:r>
            <a:r>
              <a:rPr lang="en-CA" dirty="0"/>
              <a:t> that can be added and used.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27CC4B1-0F1C-5DF5-BDD8-D7D87806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Extensive libraries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F2625A04-6C5F-9B43-F47E-A8FD3A1410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1433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1547CE04-531A-5F02-32E6-4DA7140304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Plus a large and active community</a:t>
            </a:r>
          </a:p>
          <a:p>
            <a:pPr lvl="1"/>
            <a:r>
              <a:rPr lang="en-CA" dirty="0"/>
              <a:t>Extensive recourses, tutorial and forums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2E41881-8C7E-9CF2-01B3-84DBC0C26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is free and open-source, making it accessible to anyone without the need for expensive licenses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D79FE10-D997-B0BB-495A-75924583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Costs and Accessibility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85475E68-9FCF-B4AD-B123-E22A5C2054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1282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8C5139D6-C96D-7048-D48D-5438C80E27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Readability enhances productivity and reduces learning curve. </a:t>
            </a:r>
          </a:p>
          <a:p>
            <a:r>
              <a:rPr lang="en-CA" dirty="0"/>
              <a:t>Python allows for rapid prototyping and iteration</a:t>
            </a:r>
          </a:p>
          <a:p>
            <a:pPr lvl="1"/>
            <a:r>
              <a:rPr lang="en-CA" dirty="0"/>
              <a:t>Speeds up development of new tools.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B2C41B0-CD49-58FE-9DDD-E3E2682FB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Python's syntax is clean and easy to read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5676597-2246-4A7F-CDB1-82E4A92F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Ease of Learning and Use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91E1C504-DBDF-B970-F419-B0F22B4953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0429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B574F45D-52DF-C5FC-6079-4C54EDB8D7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5D00AB7-0BF2-34C1-4BBD-CF0E818A10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code runs on various operating systems such as Windows, macOS, and Linux without modification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16F132ED-CD92-A01C-FB28-7AFFA2DF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Cross-Platform Compatibility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378C6A97-A43F-394A-B49C-AF1AB47903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3065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BBE59DA6-DCC6-537A-1830-111E4362FB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en-CA" dirty="0"/>
              <a:t>The visualization toolboxes Matplotlib, Seaborn and </a:t>
            </a:r>
            <a:r>
              <a:rPr lang="en-CA" dirty="0" err="1"/>
              <a:t>Plotly</a:t>
            </a:r>
            <a:r>
              <a:rPr lang="en-CA" dirty="0"/>
              <a:t> provide advance plotting capabilities for scientific papers. 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FFE1ECE-7DB1-1432-A895-220C8BB30D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libraries offer powerful tools for data manipulation and analysis, which are highly useful for handling complex datasets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44CB71C-B8BD-4EA7-C1AE-2A825AE56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Handling and Analysis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2F0F9933-8FF4-EAFB-E24F-29A0BF94E6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8694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03AA1235-969D-ADAC-8116-2FDFEA7A86C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Automating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taskscan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save time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reduce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errors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in data processing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analysis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workflows</a:t>
            </a:r>
            <a:endParaRPr lang="nl-NL" b="0" i="0" u="none" strike="noStrike" dirty="0">
              <a:solidFill>
                <a:srgbClr val="000000"/>
              </a:solidFill>
              <a:effectLst/>
            </a:endParaRPr>
          </a:p>
          <a:p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Python scripts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can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be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easily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integrated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into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pipelines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for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data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collection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, processing, analysis,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and</a:t>
            </a:r>
            <a:r>
              <a:rPr lang="nl-NL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nl-NL" b="0" i="0" u="none" strike="noStrike" dirty="0" err="1">
                <a:solidFill>
                  <a:srgbClr val="000000"/>
                </a:solidFill>
                <a:effectLst/>
              </a:rPr>
              <a:t>visualization</a:t>
            </a:r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F192E7-57C2-8320-AC4B-CC8707FE5D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Python is well-suited for automating repetitive tasks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383CD27-A932-3D01-A6C9-F5FCA9DD9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Automation and Scripting</a:t>
            </a:r>
          </a:p>
        </p:txBody>
      </p:sp>
      <p:sp>
        <p:nvSpPr>
          <p:cNvPr id="5" name="Tijdelijke aanduiding voor afbeelding 4">
            <a:extLst>
              <a:ext uri="{FF2B5EF4-FFF2-40B4-BE49-F238E27FC236}">
                <a16:creationId xmlns:a16="http://schemas.microsoft.com/office/drawing/2014/main" id="{31AE3181-EDC1-2B7B-D0A0-02B05ED118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4587666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BE1C5C-BE67-4120-B661-239F6B86CF3E}">
  <ds:schemaRefs>
    <ds:schemaRef ds:uri="c3976120-c1f8-4660-987a-ed1c012f5ac3"/>
    <ds:schemaRef ds:uri="http://purl.org/dc/terms/"/>
    <ds:schemaRef ds:uri="http://schemas.microsoft.com/office/2006/metadata/properties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147</TotalTime>
  <Words>347</Words>
  <Application>Microsoft Macintosh PowerPoint</Application>
  <PresentationFormat>Breedbeeld</PresentationFormat>
  <Paragraphs>50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3</vt:i4>
      </vt:variant>
      <vt:variant>
        <vt:lpstr>Diatitels</vt:lpstr>
      </vt:variant>
      <vt:variant>
        <vt:i4>11</vt:i4>
      </vt:variant>
    </vt:vector>
  </HeadingPairs>
  <TitlesOfParts>
    <vt:vector size="17" baseType="lpstr">
      <vt:lpstr>Arial</vt:lpstr>
      <vt:lpstr>Calibri</vt:lpstr>
      <vt:lpstr>Wingdings</vt:lpstr>
      <vt:lpstr>Kantoorthema</vt:lpstr>
      <vt:lpstr>1_Office Theme</vt:lpstr>
      <vt:lpstr>2_Office Theme</vt:lpstr>
      <vt:lpstr>PowerPoint-presentatie</vt:lpstr>
      <vt:lpstr>Why learn Python</vt:lpstr>
      <vt:lpstr>Versatile</vt:lpstr>
      <vt:lpstr>Extensive libraries</vt:lpstr>
      <vt:lpstr>Costs and Accessibility</vt:lpstr>
      <vt:lpstr>Ease of Learning and Use</vt:lpstr>
      <vt:lpstr>Cross-Platform Compatibility</vt:lpstr>
      <vt:lpstr>Data Handling and Analysis</vt:lpstr>
      <vt:lpstr>Automation and Scripting</vt:lpstr>
      <vt:lpstr>Career and Collaboration Opportunities</vt:lpstr>
      <vt:lpstr>Interoperability with MATLAB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6</cp:revision>
  <dcterms:created xsi:type="dcterms:W3CDTF">2024-07-25T14:23:08Z</dcterms:created>
  <dcterms:modified xsi:type="dcterms:W3CDTF">2024-08-05T14:06:33Z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